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4" r:id="rId5"/>
    <p:sldId id="265" r:id="rId6"/>
    <p:sldId id="269" r:id="rId7"/>
    <p:sldId id="267" r:id="rId8"/>
    <p:sldId id="268" r:id="rId9"/>
    <p:sldId id="266" r:id="rId1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66" y="6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43380"/>
            <a:ext cx="9144000" cy="1058436"/>
          </a:xfrm>
        </p:spPr>
        <p:txBody>
          <a:bodyPr/>
          <a:lstStyle/>
          <a:p>
            <a:r>
              <a:rPr lang="en-AU" sz="3200" dirty="0"/>
              <a:t>Our Father, My Father</a:t>
            </a:r>
            <a:endParaRPr lang="en-AU" dirty="0"/>
          </a:p>
        </p:txBody>
      </p:sp>
      <p:sp>
        <p:nvSpPr>
          <p:cNvPr id="3" name="Text Placeholder 2"/>
          <p:cNvSpPr>
            <a:spLocks noGrp="1"/>
          </p:cNvSpPr>
          <p:nvPr>
            <p:ph type="body" sz="quarter" idx="10"/>
          </p:nvPr>
        </p:nvSpPr>
        <p:spPr/>
        <p:txBody>
          <a:bodyPr/>
          <a:lstStyle/>
          <a:p>
            <a:r>
              <a:rPr lang="en-AU" dirty="0"/>
              <a:t>Ps Joseph</a:t>
            </a:r>
          </a:p>
        </p:txBody>
      </p:sp>
      <p:sp>
        <p:nvSpPr>
          <p:cNvPr id="4" name="Text Placeholder 3"/>
          <p:cNvSpPr>
            <a:spLocks noGrp="1"/>
          </p:cNvSpPr>
          <p:nvPr>
            <p:ph type="body" sz="quarter" idx="12"/>
          </p:nvPr>
        </p:nvSpPr>
        <p:spPr/>
        <p:txBody>
          <a:bodyPr/>
          <a:lstStyle/>
          <a:p>
            <a:r>
              <a:rPr lang="en-AU" dirty="0"/>
              <a:t>2 September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Malachi 4:5-6</a:t>
            </a:r>
          </a:p>
        </p:txBody>
      </p:sp>
      <p:sp>
        <p:nvSpPr>
          <p:cNvPr id="3" name="Content Placeholder 2"/>
          <p:cNvSpPr>
            <a:spLocks noGrp="1"/>
          </p:cNvSpPr>
          <p:nvPr>
            <p:ph idx="1"/>
          </p:nvPr>
        </p:nvSpPr>
        <p:spPr/>
        <p:txBody>
          <a:bodyPr>
            <a:normAutofit fontScale="92500"/>
          </a:bodyPr>
          <a:lstStyle/>
          <a:p>
            <a:pPr marL="514350" indent="-514350">
              <a:buNone/>
            </a:pPr>
            <a:r>
              <a:rPr lang="en-US" dirty="0"/>
              <a:t>Behold, I will send you Elijah the prophet</a:t>
            </a:r>
          </a:p>
          <a:p>
            <a:pPr marL="514350" indent="-514350">
              <a:buNone/>
            </a:pPr>
            <a:r>
              <a:rPr lang="en-US" dirty="0"/>
              <a:t>Before the coming of the great and dreadful day of the Lord.</a:t>
            </a:r>
          </a:p>
          <a:p>
            <a:pPr marL="514350" indent="-514350">
              <a:buNone/>
            </a:pPr>
            <a:r>
              <a:rPr lang="en-US" dirty="0"/>
              <a:t>And he will turn</a:t>
            </a:r>
          </a:p>
          <a:p>
            <a:pPr marL="514350" indent="-514350">
              <a:buNone/>
            </a:pPr>
            <a:r>
              <a:rPr lang="en-US" dirty="0"/>
              <a:t>The hearts of the fathers to the children,</a:t>
            </a:r>
          </a:p>
          <a:p>
            <a:pPr marL="514350" indent="-514350">
              <a:buNone/>
            </a:pPr>
            <a:r>
              <a:rPr lang="en-US" dirty="0"/>
              <a:t>And the hearts of the children to their fathers,</a:t>
            </a:r>
          </a:p>
          <a:p>
            <a:pPr marL="514350" indent="-514350">
              <a:buNone/>
            </a:pPr>
            <a:r>
              <a:rPr lang="en-US" dirty="0"/>
              <a:t>Lest I come and strike the earth with a curse.</a:t>
            </a: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86698-C5B7-421C-A79F-A5FAEF27C386}"/>
              </a:ext>
            </a:extLst>
          </p:cNvPr>
          <p:cNvSpPr>
            <a:spLocks noGrp="1"/>
          </p:cNvSpPr>
          <p:nvPr>
            <p:ph type="title"/>
          </p:nvPr>
        </p:nvSpPr>
        <p:spPr/>
        <p:txBody>
          <a:bodyPr/>
          <a:lstStyle/>
          <a:p>
            <a:r>
              <a:rPr lang="en-US" dirty="0"/>
              <a:t>Luke 1:13-17</a:t>
            </a:r>
          </a:p>
        </p:txBody>
      </p:sp>
      <p:sp>
        <p:nvSpPr>
          <p:cNvPr id="3" name="Content Placeholder 2">
            <a:extLst>
              <a:ext uri="{FF2B5EF4-FFF2-40B4-BE49-F238E27FC236}">
                <a16:creationId xmlns:a16="http://schemas.microsoft.com/office/drawing/2014/main" id="{E64EA7EF-1AC2-4F52-94A3-030666BC0358}"/>
              </a:ext>
            </a:extLst>
          </p:cNvPr>
          <p:cNvSpPr>
            <a:spLocks noGrp="1"/>
          </p:cNvSpPr>
          <p:nvPr>
            <p:ph idx="1"/>
          </p:nvPr>
        </p:nvSpPr>
        <p:spPr>
          <a:xfrm>
            <a:off x="251520" y="1207293"/>
            <a:ext cx="8712968" cy="5030019"/>
          </a:xfrm>
        </p:spPr>
        <p:txBody>
          <a:bodyPr>
            <a:normAutofit fontScale="85000" lnSpcReduction="20000"/>
          </a:bodyPr>
          <a:lstStyle/>
          <a:p>
            <a:pPr marL="0" indent="0">
              <a:buNone/>
            </a:pPr>
            <a:r>
              <a:rPr lang="en-US" dirty="0"/>
              <a:t>But the angel said to him, “Do not be afraid, Zacharias, for your prayer is heard; and your wife Elizabeth will bear you a son, and you shall call his name John. And you will have joy and gladness, and many will rejoice at his birth. For he will be great in the sight of the Lord, and shall drink neither wine nor strong drink. He will also be filled with the Holy Spirit, even from his mother’s womb. And he will turn many of the children of Israel to the Lord their God. He will also go before Him in the spirit and power of Elijah, ‘to turn the hearts of the fathers to the children,’ and the disobedient to the wisdom of the just, to make ready a people prepared for the Lord.”</a:t>
            </a:r>
          </a:p>
        </p:txBody>
      </p:sp>
    </p:spTree>
    <p:extLst>
      <p:ext uri="{BB962C8B-B14F-4D97-AF65-F5344CB8AC3E}">
        <p14:creationId xmlns:p14="http://schemas.microsoft.com/office/powerpoint/2010/main" val="1104070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339C-6BC5-40E2-BBF2-2926AFA7DEE9}"/>
              </a:ext>
            </a:extLst>
          </p:cNvPr>
          <p:cNvSpPr>
            <a:spLocks noGrp="1"/>
          </p:cNvSpPr>
          <p:nvPr>
            <p:ph type="title"/>
          </p:nvPr>
        </p:nvSpPr>
        <p:spPr/>
        <p:txBody>
          <a:bodyPr/>
          <a:lstStyle/>
          <a:p>
            <a:r>
              <a:rPr lang="en-US" dirty="0"/>
              <a:t>John 20:17</a:t>
            </a:r>
          </a:p>
        </p:txBody>
      </p:sp>
      <p:sp>
        <p:nvSpPr>
          <p:cNvPr id="3" name="Content Placeholder 2">
            <a:extLst>
              <a:ext uri="{FF2B5EF4-FFF2-40B4-BE49-F238E27FC236}">
                <a16:creationId xmlns:a16="http://schemas.microsoft.com/office/drawing/2014/main" id="{F8AEB3EA-3FF8-486B-B885-1FC3D1AC8DD2}"/>
              </a:ext>
            </a:extLst>
          </p:cNvPr>
          <p:cNvSpPr>
            <a:spLocks noGrp="1"/>
          </p:cNvSpPr>
          <p:nvPr>
            <p:ph idx="1"/>
          </p:nvPr>
        </p:nvSpPr>
        <p:spPr/>
        <p:txBody>
          <a:bodyPr/>
          <a:lstStyle/>
          <a:p>
            <a:pPr marL="0" indent="0">
              <a:buNone/>
            </a:pPr>
            <a:r>
              <a:rPr lang="en-US" dirty="0"/>
              <a:t>Jesus said to her, “Do not cling to Me, for I have not yet ascended to My Father; but go to My brethren and say to them, ‘I am ascending to My Father and your Father, and to My God and your God.’ ”</a:t>
            </a:r>
          </a:p>
        </p:txBody>
      </p:sp>
    </p:spTree>
    <p:extLst>
      <p:ext uri="{BB962C8B-B14F-4D97-AF65-F5344CB8AC3E}">
        <p14:creationId xmlns:p14="http://schemas.microsoft.com/office/powerpoint/2010/main" val="63914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6D84-B7F3-4CE2-94EF-F52682C3619D}"/>
              </a:ext>
            </a:extLst>
          </p:cNvPr>
          <p:cNvSpPr>
            <a:spLocks noGrp="1"/>
          </p:cNvSpPr>
          <p:nvPr>
            <p:ph type="title"/>
          </p:nvPr>
        </p:nvSpPr>
        <p:spPr/>
        <p:txBody>
          <a:bodyPr/>
          <a:lstStyle/>
          <a:p>
            <a:r>
              <a:rPr lang="en-US" dirty="0"/>
              <a:t>God is a loving Father</a:t>
            </a:r>
          </a:p>
        </p:txBody>
      </p:sp>
      <p:sp>
        <p:nvSpPr>
          <p:cNvPr id="3" name="Content Placeholder 2">
            <a:extLst>
              <a:ext uri="{FF2B5EF4-FFF2-40B4-BE49-F238E27FC236}">
                <a16:creationId xmlns:a16="http://schemas.microsoft.com/office/drawing/2014/main" id="{7C6FCFCC-F1AA-4DF6-9D96-AFE6B41246B3}"/>
              </a:ext>
            </a:extLst>
          </p:cNvPr>
          <p:cNvSpPr>
            <a:spLocks noGrp="1"/>
          </p:cNvSpPr>
          <p:nvPr>
            <p:ph idx="1"/>
          </p:nvPr>
        </p:nvSpPr>
        <p:spPr/>
        <p:txBody>
          <a:bodyPr/>
          <a:lstStyle/>
          <a:p>
            <a:pPr marL="0" indent="0">
              <a:buNone/>
            </a:pPr>
            <a:r>
              <a:rPr lang="en-US" dirty="0"/>
              <a:t>1 John 3:1</a:t>
            </a:r>
            <a:r>
              <a:rPr lang="en-US" i="1" dirty="0"/>
              <a:t> </a:t>
            </a:r>
            <a:r>
              <a:rPr lang="en-US" dirty="0"/>
              <a:t>How great is the love the Father has lavished on us that we should be called children of God </a:t>
            </a:r>
          </a:p>
          <a:p>
            <a:pPr marL="0" indent="0">
              <a:buNone/>
            </a:pPr>
            <a:endParaRPr lang="en-US" dirty="0"/>
          </a:p>
          <a:p>
            <a:r>
              <a:rPr lang="en-US" dirty="0"/>
              <a:t>This is who we are</a:t>
            </a:r>
          </a:p>
          <a:p>
            <a:pPr marL="0" indent="0">
              <a:buNone/>
            </a:pPr>
            <a:endParaRPr lang="en-US" dirty="0"/>
          </a:p>
        </p:txBody>
      </p:sp>
    </p:spTree>
    <p:extLst>
      <p:ext uri="{BB962C8B-B14F-4D97-AF65-F5344CB8AC3E}">
        <p14:creationId xmlns:p14="http://schemas.microsoft.com/office/powerpoint/2010/main" val="2962715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072A12-5C19-4D4E-ACD3-33274F2B869D}"/>
              </a:ext>
            </a:extLst>
          </p:cNvPr>
          <p:cNvSpPr>
            <a:spLocks noGrp="1"/>
          </p:cNvSpPr>
          <p:nvPr>
            <p:ph idx="1"/>
          </p:nvPr>
        </p:nvSpPr>
        <p:spPr>
          <a:xfrm>
            <a:off x="251520" y="332657"/>
            <a:ext cx="8712968" cy="5400600"/>
          </a:xfrm>
        </p:spPr>
        <p:txBody>
          <a:bodyPr/>
          <a:lstStyle/>
          <a:p>
            <a:pPr marL="0" indent="0">
              <a:buNone/>
            </a:pPr>
            <a:r>
              <a:rPr lang="en-US" dirty="0"/>
              <a:t>Our Father which art in Heaven (Matthew 6:9)</a:t>
            </a:r>
          </a:p>
          <a:p>
            <a:pPr marL="0" indent="0">
              <a:buNone/>
            </a:pPr>
            <a:endParaRPr lang="en-US" dirty="0"/>
          </a:p>
          <a:p>
            <a:pPr marL="514350" indent="-514350">
              <a:buAutoNum type="arabicPeriod"/>
            </a:pPr>
            <a:r>
              <a:rPr lang="en-US" dirty="0"/>
              <a:t>As the Father of the Lord Jesus Christ (John 3:17, 1:12)</a:t>
            </a:r>
          </a:p>
          <a:p>
            <a:pPr marL="514350" indent="-514350">
              <a:buAutoNum type="arabicPeriod"/>
            </a:pPr>
            <a:r>
              <a:rPr lang="en-US" dirty="0"/>
              <a:t>As the Father of those who believe on the Lord (John 1:12)</a:t>
            </a:r>
          </a:p>
        </p:txBody>
      </p:sp>
    </p:spTree>
    <p:extLst>
      <p:ext uri="{BB962C8B-B14F-4D97-AF65-F5344CB8AC3E}">
        <p14:creationId xmlns:p14="http://schemas.microsoft.com/office/powerpoint/2010/main" val="425699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AE557-8E31-47D9-9CA9-70EBA19F8640}"/>
              </a:ext>
            </a:extLst>
          </p:cNvPr>
          <p:cNvSpPr>
            <a:spLocks noGrp="1"/>
          </p:cNvSpPr>
          <p:nvPr>
            <p:ph type="title"/>
          </p:nvPr>
        </p:nvSpPr>
        <p:spPr/>
        <p:txBody>
          <a:bodyPr/>
          <a:lstStyle/>
          <a:p>
            <a:r>
              <a:rPr lang="en-US" dirty="0"/>
              <a:t>Numbers 6:24-26</a:t>
            </a:r>
          </a:p>
        </p:txBody>
      </p:sp>
      <p:sp>
        <p:nvSpPr>
          <p:cNvPr id="3" name="Content Placeholder 2">
            <a:extLst>
              <a:ext uri="{FF2B5EF4-FFF2-40B4-BE49-F238E27FC236}">
                <a16:creationId xmlns:a16="http://schemas.microsoft.com/office/drawing/2014/main" id="{83663909-5E7E-4971-876F-31A2552D221D}"/>
              </a:ext>
            </a:extLst>
          </p:cNvPr>
          <p:cNvSpPr>
            <a:spLocks noGrp="1"/>
          </p:cNvSpPr>
          <p:nvPr>
            <p:ph idx="1"/>
          </p:nvPr>
        </p:nvSpPr>
        <p:spPr/>
        <p:txBody>
          <a:bodyPr/>
          <a:lstStyle/>
          <a:p>
            <a:pPr marL="0" indent="0">
              <a:buNone/>
            </a:pPr>
            <a:r>
              <a:rPr lang="en-US" dirty="0"/>
              <a:t>“The Lord bless you and keep you;</a:t>
            </a:r>
          </a:p>
          <a:p>
            <a:pPr marL="0" indent="0">
              <a:buNone/>
            </a:pPr>
            <a:r>
              <a:rPr lang="en-US" dirty="0"/>
              <a:t>The Lord make His face shine upon you,</a:t>
            </a:r>
          </a:p>
          <a:p>
            <a:pPr marL="0" indent="0">
              <a:buNone/>
            </a:pPr>
            <a:r>
              <a:rPr lang="en-US" dirty="0"/>
              <a:t>And be gracious to you;</a:t>
            </a:r>
          </a:p>
          <a:p>
            <a:pPr marL="0" indent="0">
              <a:buNone/>
            </a:pPr>
            <a:r>
              <a:rPr lang="en-US" dirty="0"/>
              <a:t>The Lord lift up His countenance upon you,</a:t>
            </a:r>
          </a:p>
          <a:p>
            <a:pPr marL="0" indent="0">
              <a:buNone/>
            </a:pPr>
            <a:r>
              <a:rPr lang="en-US" dirty="0"/>
              <a:t>And give you peace.” </a:t>
            </a:r>
          </a:p>
        </p:txBody>
      </p:sp>
    </p:spTree>
    <p:extLst>
      <p:ext uri="{BB962C8B-B14F-4D97-AF65-F5344CB8AC3E}">
        <p14:creationId xmlns:p14="http://schemas.microsoft.com/office/powerpoint/2010/main" val="1754669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DDB6-69BA-4472-B523-6439620C4DC4}"/>
              </a:ext>
            </a:extLst>
          </p:cNvPr>
          <p:cNvSpPr>
            <a:spLocks noGrp="1"/>
          </p:cNvSpPr>
          <p:nvPr>
            <p:ph type="title"/>
          </p:nvPr>
        </p:nvSpPr>
        <p:spPr>
          <a:xfrm>
            <a:off x="0" y="16778"/>
            <a:ext cx="9144000" cy="1251982"/>
          </a:xfrm>
        </p:spPr>
        <p:txBody>
          <a:bodyPr/>
          <a:lstStyle/>
          <a:p>
            <a:r>
              <a:rPr lang="en-US" dirty="0"/>
              <a:t>Access the full impartation – it’s time to go deeper</a:t>
            </a:r>
          </a:p>
        </p:txBody>
      </p:sp>
      <p:sp>
        <p:nvSpPr>
          <p:cNvPr id="3" name="Content Placeholder 2">
            <a:extLst>
              <a:ext uri="{FF2B5EF4-FFF2-40B4-BE49-F238E27FC236}">
                <a16:creationId xmlns:a16="http://schemas.microsoft.com/office/drawing/2014/main" id="{2930FB25-E7BA-4EB7-8791-64469DEBEA97}"/>
              </a:ext>
            </a:extLst>
          </p:cNvPr>
          <p:cNvSpPr>
            <a:spLocks noGrp="1"/>
          </p:cNvSpPr>
          <p:nvPr>
            <p:ph idx="1"/>
          </p:nvPr>
        </p:nvSpPr>
        <p:spPr>
          <a:xfrm>
            <a:off x="251520" y="1556792"/>
            <a:ext cx="8712968" cy="4536504"/>
          </a:xfrm>
        </p:spPr>
        <p:txBody>
          <a:bodyPr>
            <a:normAutofit fontScale="92500" lnSpcReduction="10000"/>
          </a:bodyPr>
          <a:lstStyle/>
          <a:p>
            <a:r>
              <a:rPr lang="en-US" dirty="0"/>
              <a:t>Bless</a:t>
            </a:r>
          </a:p>
          <a:p>
            <a:r>
              <a:rPr lang="en-US" dirty="0"/>
              <a:t>Keep</a:t>
            </a:r>
          </a:p>
          <a:p>
            <a:r>
              <a:rPr lang="en-US" dirty="0"/>
              <a:t>Face</a:t>
            </a:r>
          </a:p>
          <a:p>
            <a:r>
              <a:rPr lang="en-US" dirty="0"/>
              <a:t>Shine</a:t>
            </a:r>
          </a:p>
          <a:p>
            <a:r>
              <a:rPr lang="en-US" dirty="0"/>
              <a:t>Gracious</a:t>
            </a:r>
          </a:p>
          <a:p>
            <a:r>
              <a:rPr lang="en-US" dirty="0"/>
              <a:t>Life</a:t>
            </a:r>
          </a:p>
          <a:p>
            <a:r>
              <a:rPr lang="en-US" dirty="0"/>
              <a:t>Countenance</a:t>
            </a:r>
          </a:p>
          <a:p>
            <a:r>
              <a:rPr lang="en-US" dirty="0"/>
              <a:t>Give</a:t>
            </a:r>
          </a:p>
          <a:p>
            <a:r>
              <a:rPr lang="en-US" dirty="0"/>
              <a:t>Peace</a:t>
            </a:r>
          </a:p>
        </p:txBody>
      </p:sp>
    </p:spTree>
    <p:extLst>
      <p:ext uri="{BB962C8B-B14F-4D97-AF65-F5344CB8AC3E}">
        <p14:creationId xmlns:p14="http://schemas.microsoft.com/office/powerpoint/2010/main" val="106720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881F4-846A-4838-B670-E71833C8B4A4}"/>
              </a:ext>
            </a:extLst>
          </p:cNvPr>
          <p:cNvSpPr>
            <a:spLocks noGrp="1"/>
          </p:cNvSpPr>
          <p:nvPr>
            <p:ph type="title"/>
          </p:nvPr>
        </p:nvSpPr>
        <p:spPr/>
        <p:txBody>
          <a:bodyPr/>
          <a:lstStyle/>
          <a:p>
            <a:r>
              <a:rPr lang="en-US" dirty="0"/>
              <a:t>We are:</a:t>
            </a:r>
          </a:p>
        </p:txBody>
      </p:sp>
      <p:sp>
        <p:nvSpPr>
          <p:cNvPr id="3" name="Content Placeholder 2">
            <a:extLst>
              <a:ext uri="{FF2B5EF4-FFF2-40B4-BE49-F238E27FC236}">
                <a16:creationId xmlns:a16="http://schemas.microsoft.com/office/drawing/2014/main" id="{8468ECCB-AF25-48FC-8C3A-F71ABE1C2EAD}"/>
              </a:ext>
            </a:extLst>
          </p:cNvPr>
          <p:cNvSpPr>
            <a:spLocks noGrp="1"/>
          </p:cNvSpPr>
          <p:nvPr>
            <p:ph idx="1"/>
          </p:nvPr>
        </p:nvSpPr>
        <p:spPr/>
        <p:txBody>
          <a:bodyPr/>
          <a:lstStyle/>
          <a:p>
            <a:pPr marL="514350" indent="-514350">
              <a:buAutoNum type="arabicPeriod"/>
            </a:pPr>
            <a:r>
              <a:rPr lang="en-US" dirty="0"/>
              <a:t>Created by God (Ps 139:14-16)</a:t>
            </a:r>
          </a:p>
          <a:p>
            <a:pPr marL="514350" indent="-514350">
              <a:buAutoNum type="arabicPeriod"/>
            </a:pPr>
            <a:r>
              <a:rPr lang="en-US" dirty="0"/>
              <a:t>Owned by God (1 Cor 6:19-20)</a:t>
            </a:r>
          </a:p>
          <a:p>
            <a:pPr marL="514350" indent="-514350">
              <a:buAutoNum type="arabicPeriod"/>
            </a:pPr>
            <a:r>
              <a:rPr lang="en-US" dirty="0"/>
              <a:t>Called to worship God (Rev 4:11)</a:t>
            </a:r>
          </a:p>
        </p:txBody>
      </p:sp>
    </p:spTree>
    <p:extLst>
      <p:ext uri="{BB962C8B-B14F-4D97-AF65-F5344CB8AC3E}">
        <p14:creationId xmlns:p14="http://schemas.microsoft.com/office/powerpoint/2010/main" val="324551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1610</TotalTime>
  <Words>433</Words>
  <Application>Microsoft Office PowerPoint</Application>
  <PresentationFormat>On-screen Show (4:3)</PresentationFormat>
  <Paragraphs>42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맑은 고딕</vt:lpstr>
      <vt:lpstr>Arial</vt:lpstr>
      <vt:lpstr>Century Gothic</vt:lpstr>
      <vt:lpstr>Office Theme</vt:lpstr>
      <vt:lpstr>Our Father, My Father</vt:lpstr>
      <vt:lpstr>Malachi 4:5-6</vt:lpstr>
      <vt:lpstr>Luke 1:13-17</vt:lpstr>
      <vt:lpstr>John 20:17</vt:lpstr>
      <vt:lpstr>God is a loving Father</vt:lpstr>
      <vt:lpstr>PowerPoint Presentation</vt:lpstr>
      <vt:lpstr>Numbers 6:24-26</vt:lpstr>
      <vt:lpstr>Access the full impartation – it’s time to go deeper</vt:lpstr>
      <vt:lpstr>We are:</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62</cp:revision>
  <dcterms:created xsi:type="dcterms:W3CDTF">2014-04-01T16:35:38Z</dcterms:created>
  <dcterms:modified xsi:type="dcterms:W3CDTF">2018-09-02T02:44:25Z</dcterms:modified>
</cp:coreProperties>
</file>